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1" r:id="rId5"/>
    <p:sldId id="284" r:id="rId6"/>
    <p:sldId id="278" r:id="rId7"/>
    <p:sldId id="280" r:id="rId8"/>
    <p:sldId id="261" r:id="rId9"/>
    <p:sldId id="294" r:id="rId10"/>
    <p:sldId id="293" r:id="rId11"/>
    <p:sldId id="277" r:id="rId12"/>
    <p:sldId id="273" r:id="rId13"/>
    <p:sldId id="279" r:id="rId14"/>
    <p:sldId id="265" r:id="rId15"/>
    <p:sldId id="28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9535EA-076F-1F78-F051-EB0BEE324810}" v="72" dt="2024-07-22T13:29:23.945"/>
    <p1510:client id="{2554FEFA-9729-A963-450A-D8A1C67B79F9}" v="16" dt="2024-07-22T10:36:39.060"/>
    <p1510:client id="{4BCC9E42-49C9-020F-3AFF-6F5D15804295}" v="516" dt="2024-07-21T19:37:41.335"/>
  </p1510:revLst>
</p1510:revInfo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139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622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5223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7/22/2024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>
                <a:ea typeface="Calibri Light"/>
                <a:cs typeface="Calibri Light"/>
              </a:rPr>
              <a:t>Personal Finance app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/>
              <a:t>Challenges faced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491592" y="1359775"/>
            <a:ext cx="5212079" cy="4137189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pPr lvl="1"/>
            <a:r>
              <a:rPr lang="en-US" dirty="0">
                <a:ea typeface="+mn-lt"/>
                <a:cs typeface="+mn-lt"/>
              </a:rPr>
              <a:t>Lost team members</a:t>
            </a:r>
            <a:endParaRPr lang="en-US" dirty="0">
              <a:cs typeface="Calibri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Git merging issues / version control</a:t>
            </a:r>
            <a:endParaRPr lang="en-US" dirty="0"/>
          </a:p>
          <a:p>
            <a:pPr lvl="1"/>
            <a:r>
              <a:rPr lang="en-US" dirty="0" err="1">
                <a:cs typeface="Calibri"/>
              </a:rPr>
              <a:t>NavBar</a:t>
            </a:r>
            <a:r>
              <a:rPr lang="en-US" dirty="0">
                <a:cs typeface="Calibri"/>
              </a:rPr>
              <a:t> state refresh / update issues</a:t>
            </a:r>
          </a:p>
          <a:p>
            <a:pPr lvl="1"/>
            <a:r>
              <a:rPr lang="en-US" dirty="0">
                <a:cs typeface="Calibri"/>
              </a:rPr>
              <a:t>Transactions not updating account balance</a:t>
            </a:r>
          </a:p>
          <a:p>
            <a:pPr lvl="1"/>
            <a:r>
              <a:rPr lang="en-US" dirty="0">
                <a:cs typeface="Calibri"/>
              </a:rPr>
              <a:t>Configuring Spring default schema when multiple schemas exist on a single DB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>
                <a:cs typeface="Calibri Light"/>
              </a:rPr>
              <a:t>Lessons learned</a:t>
            </a:r>
            <a:endParaRPr lang="en-US"/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F2CCE123-860F-8623-781F-12CEA66980F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114431" y="1360473"/>
            <a:ext cx="5953608" cy="4137189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Power of communication.</a:t>
            </a:r>
          </a:p>
          <a:p>
            <a:r>
              <a:rPr lang="en-US" dirty="0">
                <a:ea typeface="+mn-lt"/>
                <a:cs typeface="+mn-lt"/>
              </a:rPr>
              <a:t>Organize overall design of DB &amp; Backend models.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Seeing the full-stack picture. 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/>
              <a:t>THANK YOU</a:t>
            </a:r>
            <a:br>
              <a:rPr lang="en-US">
                <a:cs typeface="Calibri Light"/>
              </a:rPr>
            </a:br>
            <a:br>
              <a:rPr lang="en-US"/>
            </a:br>
            <a:r>
              <a:rPr lang="en-US">
                <a:cs typeface="Calibri Light"/>
              </a:rPr>
              <a:t>Q&amp;A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25279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Jose Marin Hernandez</a:t>
            </a:r>
          </a:p>
          <a:p>
            <a:r>
              <a:rPr lang="en-US">
                <a:ea typeface="Calibri"/>
                <a:cs typeface="Calibri"/>
              </a:rPr>
              <a:t>Utkarsh Karki</a:t>
            </a:r>
          </a:p>
          <a:p>
            <a:r>
              <a:rPr lang="en-US">
                <a:ea typeface="Calibri"/>
                <a:cs typeface="Calibri"/>
              </a:rPr>
              <a:t>Jason Kofi</a:t>
            </a:r>
          </a:p>
          <a:p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>
                <a:cs typeface="Calibri Light"/>
              </a:rPr>
              <a:t>presentation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 lnSpcReduction="10000"/>
          </a:bodyPr>
          <a:lstStyle/>
          <a:p>
            <a:pPr marL="285750" indent="-285750">
              <a:buChar char="•"/>
            </a:pPr>
            <a:r>
              <a:rPr lang="en-US"/>
              <a:t>INTRODUCTION</a:t>
            </a:r>
          </a:p>
          <a:p>
            <a:pPr marL="285750" indent="-285750">
              <a:buChar char="•"/>
            </a:pPr>
            <a:r>
              <a:rPr lang="en-US">
                <a:cs typeface="Calibri"/>
              </a:rPr>
              <a:t>backend</a:t>
            </a:r>
          </a:p>
          <a:p>
            <a:pPr marL="285750" indent="-285750">
              <a:buChar char="•"/>
            </a:pPr>
            <a:r>
              <a:rPr lang="en-US">
                <a:cs typeface="Calibri"/>
              </a:rPr>
              <a:t>frontend</a:t>
            </a:r>
          </a:p>
          <a:p>
            <a:pPr marL="285750" indent="-285750">
              <a:buChar char="•"/>
            </a:pPr>
            <a:r>
              <a:rPr lang="en-US">
                <a:cs typeface="Calibri"/>
              </a:rPr>
              <a:t>Tech demo</a:t>
            </a:r>
          </a:p>
          <a:p>
            <a:pPr marL="285750" indent="-285750">
              <a:buChar char="•"/>
            </a:pPr>
            <a:r>
              <a:rPr lang="en-US">
                <a:cs typeface="Calibri"/>
              </a:rPr>
              <a:t>Challenges faced</a:t>
            </a:r>
          </a:p>
          <a:p>
            <a:pPr marL="285750" indent="-285750">
              <a:buChar char="•"/>
            </a:pPr>
            <a:r>
              <a:rPr lang="en-US">
                <a:cs typeface="Calibri"/>
              </a:rPr>
              <a:t>Lessons learned</a:t>
            </a:r>
          </a:p>
          <a:p>
            <a:pPr marL="285750" indent="-285750">
              <a:buChar char="•"/>
            </a:pPr>
            <a:endParaRPr lang="en-US">
              <a:cs typeface="Calibri"/>
            </a:endParaRPr>
          </a:p>
          <a:p>
            <a:pPr marL="285750" indent="-285750">
              <a:buChar char="•"/>
            </a:pPr>
            <a:endParaRPr lang="en-US">
              <a:cs typeface="Calibri"/>
            </a:endParaRPr>
          </a:p>
          <a:p>
            <a:pPr marL="285750" indent="-285750">
              <a:buChar char="•"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  <a:noFill/>
        </p:spPr>
        <p:txBody>
          <a:bodyPr>
            <a:noAutofit/>
          </a:bodyPr>
          <a:lstStyle/>
          <a:p>
            <a:r>
              <a:rPr lang="en-US">
                <a:cs typeface="Calibri Light"/>
              </a:rPr>
              <a:t>introduction</a:t>
            </a:r>
          </a:p>
        </p:txBody>
      </p:sp>
      <p:pic>
        <p:nvPicPr>
          <p:cNvPr id="91" name="Picture Placeholder 90" descr="A person sitting at a table with her fingers up">
            <a:extLst>
              <a:ext uri="{FF2B5EF4-FFF2-40B4-BE49-F238E27FC236}">
                <a16:creationId xmlns:a16="http://schemas.microsoft.com/office/drawing/2014/main" id="{BC622EA4-CCB7-907A-0126-D0A68A5DC7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" r="451"/>
          <a:stretch/>
        </p:blipFill>
        <p:spPr>
          <a:xfrm flipH="1">
            <a:off x="6086167" y="-22225"/>
            <a:ext cx="6080760" cy="6902450"/>
          </a:xfrm>
        </p:spPr>
      </p:pic>
      <p:sp>
        <p:nvSpPr>
          <p:cNvPr id="15" name="Subtitle 14">
            <a:extLst>
              <a:ext uri="{FF2B5EF4-FFF2-40B4-BE49-F238E27FC236}">
                <a16:creationId xmlns:a16="http://schemas.microsoft.com/office/drawing/2014/main" id="{9C373000-EEA1-D16F-189A-338FFDA2E7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7600" y="4145280"/>
            <a:ext cx="5066250" cy="690880"/>
          </a:xfrm>
        </p:spPr>
        <p:txBody>
          <a:bodyPr/>
          <a:lstStyle/>
          <a:p>
            <a:r>
              <a:rPr lang="en-US">
                <a:cs typeface="Calibri Light"/>
              </a:rPr>
              <a:t>Efficient account management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>
                <a:cs typeface="Calibri Light"/>
              </a:rPr>
              <a:t>backend</a:t>
            </a: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r>
              <a:rPr lang="en-US">
                <a:cs typeface="Calibri Light"/>
              </a:rPr>
              <a:t>technologies</a:t>
            </a:r>
          </a:p>
        </p:txBody>
      </p:sp>
      <p:pic>
        <p:nvPicPr>
          <p:cNvPr id="20" name="Picture Placeholder 7" descr="A person talking to another person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000000"/>
                </a:solidFill>
                <a:ea typeface="+mn-lt"/>
                <a:cs typeface="+mn-lt"/>
              </a:rPr>
              <a:t>Java 22</a:t>
            </a:r>
          </a:p>
          <a:p>
            <a:r>
              <a:rPr lang="en-US">
                <a:solidFill>
                  <a:srgbClr val="000000"/>
                </a:solidFill>
                <a:ea typeface="+mn-lt"/>
                <a:cs typeface="+mn-lt"/>
              </a:rPr>
              <a:t>Spring Boot 3.3.1</a:t>
            </a:r>
            <a:endParaRPr lang="en-US">
              <a:cs typeface="Calibri"/>
            </a:endParaRPr>
          </a:p>
          <a:p>
            <a:r>
              <a:rPr lang="en-US">
                <a:solidFill>
                  <a:srgbClr val="000000"/>
                </a:solidFill>
                <a:ea typeface="+mn-lt"/>
                <a:cs typeface="+mn-lt"/>
              </a:rPr>
              <a:t>Spring Data JPA</a:t>
            </a:r>
          </a:p>
          <a:p>
            <a:r>
              <a:rPr lang="en-US">
                <a:solidFill>
                  <a:srgbClr val="000000"/>
                </a:solidFill>
                <a:ea typeface="+mn-lt"/>
                <a:cs typeface="+mn-lt"/>
              </a:rPr>
              <a:t>Spring MVC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PostgreSQL</a:t>
            </a: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endParaRPr lang="en-US" dirty="0">
              <a:ea typeface="Calibri Light"/>
              <a:cs typeface="Calibri Light"/>
            </a:endParaRPr>
          </a:p>
        </p:txBody>
      </p:sp>
      <p:pic>
        <p:nvPicPr>
          <p:cNvPr id="20" name="Picture Placeholder 7" descr="A person talking to another person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ea typeface="Calibri"/>
              <a:cs typeface="Calibri"/>
            </a:endParaRPr>
          </a:p>
          <a:p>
            <a:endParaRPr lang="en-US">
              <a:cs typeface="Calibri"/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B8A78B82-4BD4-FAFE-AB5C-0703DBA2A9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0997" y="459921"/>
            <a:ext cx="7111684" cy="6128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586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>
                <a:cs typeface="Calibri Light"/>
              </a:rPr>
              <a:t>Frontend</a:t>
            </a:r>
          </a:p>
        </p:txBody>
      </p:sp>
    </p:spTree>
    <p:extLst>
      <p:ext uri="{BB962C8B-B14F-4D97-AF65-F5344CB8AC3E}">
        <p14:creationId xmlns:p14="http://schemas.microsoft.com/office/powerpoint/2010/main" val="2650270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  <a:noFill/>
        </p:spPr>
        <p:txBody>
          <a:bodyPr anchor="b"/>
          <a:lstStyle/>
          <a:p>
            <a:r>
              <a:rPr lang="en-US">
                <a:cs typeface="Calibri Light"/>
              </a:rPr>
              <a:t>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2257063"/>
            <a:ext cx="4894006" cy="390490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spcAft>
                <a:spcPts val="1000"/>
              </a:spcAft>
              <a:buFont typeface="Arial"/>
              <a:buChar char="•"/>
            </a:pPr>
            <a:r>
              <a:rPr lang="en-US">
                <a:cs typeface="Calibri"/>
              </a:rPr>
              <a:t>React 18.3.1</a:t>
            </a:r>
          </a:p>
          <a:p>
            <a:pPr marL="285750" indent="-285750">
              <a:spcAft>
                <a:spcPts val="1000"/>
              </a:spcAft>
              <a:buFont typeface="Arial"/>
              <a:buChar char="•"/>
            </a:pPr>
            <a:r>
              <a:rPr lang="en-US">
                <a:cs typeface="Calibri"/>
              </a:rPr>
              <a:t>React Bootstrap 2.10.4</a:t>
            </a:r>
          </a:p>
          <a:p>
            <a:pPr marL="285750" indent="-285750">
              <a:spcAft>
                <a:spcPts val="1000"/>
              </a:spcAft>
              <a:buFont typeface="Arial"/>
              <a:buChar char="•"/>
            </a:pPr>
            <a:r>
              <a:rPr lang="en-US">
                <a:cs typeface="Calibri"/>
              </a:rPr>
              <a:t>Axios 1.7.2</a:t>
            </a:r>
          </a:p>
          <a:p>
            <a:pPr marL="285750" indent="-285750">
              <a:spcAft>
                <a:spcPts val="1000"/>
              </a:spcAft>
              <a:buFont typeface="Arial"/>
              <a:buChar char="•"/>
            </a:pPr>
            <a:r>
              <a:rPr lang="en-US">
                <a:cs typeface="Calibri"/>
              </a:rPr>
              <a:t>React Router DOM 6.24.1</a:t>
            </a:r>
          </a:p>
        </p:txBody>
      </p:sp>
      <p:pic>
        <p:nvPicPr>
          <p:cNvPr id="15" name="Picture Placeholder 5" descr="A person looking at blueprints on a brick wall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157" r="27157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/>
          <a:lstStyle/>
          <a:p>
            <a:r>
              <a:rPr lang="en-US">
                <a:cs typeface="Calibri Light"/>
              </a:rPr>
              <a:t>Tech demo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5198"/>
            <a:ext cx="9144000" cy="683219"/>
          </a:xfrm>
        </p:spPr>
        <p:txBody>
          <a:bodyPr/>
          <a:lstStyle/>
          <a:p>
            <a:r>
              <a:rPr lang="en-US">
                <a:cs typeface="Calibri"/>
              </a:rPr>
              <a:t>Personal finance app</a:t>
            </a:r>
          </a:p>
        </p:txBody>
      </p:sp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in32_SL_V16" id="{C08B0D31-9878-4B86-9AA2-489D9D63805D}" vid="{DECC9CCA-8386-4D88-B03D-E024FA4FDFC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5C2645A-E767-4D7E-984D-234E531E4556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5F2A2379-DD35-4769-BFD6-4857D72F808A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Custom</Template>
  <Application>Microsoft Office PowerPoint</Application>
  <PresentationFormat>Widescreen</PresentationFormat>
  <Slides>12</Slides>
  <Notes>10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Custom</vt:lpstr>
      <vt:lpstr>Personal Finance app</vt:lpstr>
      <vt:lpstr>presentation</vt:lpstr>
      <vt:lpstr>introduction</vt:lpstr>
      <vt:lpstr>backend</vt:lpstr>
      <vt:lpstr>technologies</vt:lpstr>
      <vt:lpstr>PowerPoint Presentation</vt:lpstr>
      <vt:lpstr>Frontend</vt:lpstr>
      <vt:lpstr>Technologies</vt:lpstr>
      <vt:lpstr>Tech demo</vt:lpstr>
      <vt:lpstr>Challenges faced</vt:lpstr>
      <vt:lpstr>Lessons learned</vt:lpstr>
      <vt:lpstr>THANK YOU  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PRESENTATION</dc:title>
  <dc:creator/>
  <cp:revision>30</cp:revision>
  <dcterms:created xsi:type="dcterms:W3CDTF">2024-07-21T13:06:40Z</dcterms:created>
  <dcterms:modified xsi:type="dcterms:W3CDTF">2024-07-22T14:05:43Z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